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fd4948fd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fd4948fd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e69dba3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8e69dba3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apterra.co/directory/30078/contract-management/softwar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epository.ucatolica.edu.co/bitstream/10983/22579/1/ProyectoGrado-Licitaci%C3%B3n%20P%C3%BAblica%20con%20Blockchain.pdf" TargetMode="External"/><Relationship Id="rId4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asepyme.com/el-poder-de-las-preguntas-correcta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cwUTiBgQNAmdORXD4aMCnFZaUQIvd9Jw/view?usp=sharing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www.thesslstore.com/blog/runtime-encryption-gap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https://www.capterra.co/directory/30078/contract-management/software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SYDLE 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</a:t>
            </a:r>
            <a:r>
              <a:rPr lang="es"/>
              <a:t>través de este proyecto se pretende realizar un sistema digital de contratación que determine cuales son los puntos mas criticos  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25" y="2831036"/>
            <a:ext cx="3441201" cy="21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6038950" y="3167675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526575"/>
            <a:ext cx="8520600" cy="40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400" y="-52477"/>
            <a:ext cx="5395424" cy="30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875" y="2183375"/>
            <a:ext cx="5395424" cy="30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Anónimo de PowerData “Seguridad de datos: En qué consiste y qué es importante en tu empresa”. (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https://www.powerdata.es/seguridad-de-datos</a:t>
            </a:r>
            <a:r>
              <a:rPr lang="es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0" y="972725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s" sz="2700"/>
              <a:t>Planteamiento del problema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s" sz="2700"/>
              <a:t>Procesos</a:t>
            </a:r>
            <a:r>
              <a:rPr lang="es" sz="2700"/>
              <a:t> de </a:t>
            </a:r>
            <a:r>
              <a:rPr lang="es" sz="2700"/>
              <a:t>contratación</a:t>
            </a:r>
            <a:r>
              <a:rPr lang="es" sz="2700"/>
              <a:t>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3.  V</a:t>
            </a:r>
            <a:r>
              <a:rPr lang="es" sz="2700"/>
              <a:t>erificación</a:t>
            </a:r>
            <a:r>
              <a:rPr lang="es" sz="2700"/>
              <a:t> de los datos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4.  Seguridad de los datos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5.  </a:t>
            </a:r>
            <a:r>
              <a:rPr lang="es" sz="2700"/>
              <a:t>Encriptación</a:t>
            </a:r>
            <a:r>
              <a:rPr lang="es" sz="2700"/>
              <a:t> </a:t>
            </a:r>
            <a:endParaRPr sz="2700"/>
          </a:p>
        </p:txBody>
      </p:sp>
      <p:sp>
        <p:nvSpPr>
          <p:cNvPr id="64" name="Google Shape;64;p14"/>
          <p:cNvSpPr txBox="1"/>
          <p:nvPr/>
        </p:nvSpPr>
        <p:spPr>
          <a:xfrm>
            <a:off x="413725" y="178650"/>
            <a:ext cx="83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TABLA DE CONTENIDO </a:t>
            </a:r>
            <a:endParaRPr sz="2400"/>
          </a:p>
        </p:txBody>
      </p:sp>
      <p:sp>
        <p:nvSpPr>
          <p:cNvPr id="65" name="Google Shape;65;p14"/>
          <p:cNvSpPr txBox="1"/>
          <p:nvPr/>
        </p:nvSpPr>
        <p:spPr>
          <a:xfrm>
            <a:off x="4650475" y="2571750"/>
            <a:ext cx="3904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6. BlockChain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7. Plataformas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8. Objetivo General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9. Objetivos Especificos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10. Justificsci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476888" y="42341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https://drive.google.com/file/d/1cwUTiBgQNAmdORXD4aMCnFZaUQIvd9Jw/view?usp=sharing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BlockChain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